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3" r:id="rId2"/>
    <p:sldId id="284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75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91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72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08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79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55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17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96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5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96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37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37000">
              <a:srgbClr val="D4DEFF"/>
            </a:gs>
            <a:gs pos="79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436F-4FAF-47AA-A34B-0EC0AE460898}" type="datetimeFigureOut">
              <a:rPr lang="tr-TR" smtClean="0"/>
              <a:pPr/>
              <a:t>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94253-4E4B-43C2-B7E1-93AD92C820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5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Düz Bağlayıcı 8"/>
          <p:cNvCxnSpPr/>
          <p:nvPr/>
        </p:nvCxnSpPr>
        <p:spPr>
          <a:xfrm>
            <a:off x="0" y="1516796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2" r="15013"/>
          <a:stretch/>
        </p:blipFill>
        <p:spPr bwMode="auto">
          <a:xfrm>
            <a:off x="7020272" y="116632"/>
            <a:ext cx="1208791" cy="1266329"/>
          </a:xfrm>
          <a:prstGeom prst="ellipse">
            <a:avLst/>
          </a:prstGeom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67586"/>
            <a:ext cx="1255567" cy="1245190"/>
          </a:xfrm>
          <a:prstGeom prst="ellipse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411760" y="439363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 Atlı Cirit </a:t>
            </a: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Ligi</a:t>
            </a:r>
            <a:endParaRPr lang="tr-T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0" b="20746"/>
          <a:stretch/>
        </p:blipFill>
        <p:spPr>
          <a:xfrm>
            <a:off x="3226668" y="5949280"/>
            <a:ext cx="2857500" cy="846161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5" y="119683"/>
            <a:ext cx="1224136" cy="1224136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423830"/>
              </p:ext>
            </p:extLst>
          </p:nvPr>
        </p:nvGraphicFramePr>
        <p:xfrm>
          <a:off x="1475656" y="3501008"/>
          <a:ext cx="6551660" cy="1664252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91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246">
                <a:tc>
                  <a:txBody>
                    <a:bodyPr/>
                    <a:lstStyle/>
                    <a:p>
                      <a:pPr marL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 Ekim 2016 </a:t>
                      </a:r>
                      <a:endParaRPr lang="tr-TR" sz="1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503">
                <a:tc>
                  <a:txBody>
                    <a:bodyPr/>
                    <a:lstStyle/>
                    <a:p>
                      <a:pPr marL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Müsabaka</a:t>
                      </a:r>
                      <a:endParaRPr lang="tr-TR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A. Grubu Birincisi</a:t>
                      </a:r>
                      <a:endParaRPr lang="tr-TR" sz="1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B. Grubu Birincisi</a:t>
                      </a:r>
                      <a:endParaRPr lang="tr-TR" sz="1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503">
                <a:tc>
                  <a:txBody>
                    <a:bodyPr/>
                    <a:lstStyle/>
                    <a:p>
                      <a:pPr marL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Müsabaka</a:t>
                      </a:r>
                      <a:endParaRPr lang="tr-TR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C. Grubu Birincisi</a:t>
                      </a:r>
                      <a:endParaRPr lang="tr-TR" sz="1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D. Grubu Birincisi</a:t>
                      </a:r>
                      <a:endParaRPr lang="tr-TR" sz="16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1302781" y="2037386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 Atlı Cirit Ligi Final Müsabakaları</a:t>
            </a:r>
          </a:p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grubu 28-29-30 Ekim 2016 tarihleri arasında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Ankara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75. Yıl Hipodromunda yapılacak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yapılacaktır.</a:t>
            </a:r>
          </a:p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Birinci Müsabakanın Başlama Saati 10.30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0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Düz Bağlayıcı 8"/>
          <p:cNvCxnSpPr/>
          <p:nvPr/>
        </p:nvCxnSpPr>
        <p:spPr>
          <a:xfrm>
            <a:off x="0" y="1516796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2" r="15013"/>
          <a:stretch/>
        </p:blipFill>
        <p:spPr bwMode="auto">
          <a:xfrm>
            <a:off x="7020272" y="116632"/>
            <a:ext cx="1208791" cy="1266329"/>
          </a:xfrm>
          <a:prstGeom prst="ellipse">
            <a:avLst/>
          </a:prstGeom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67586"/>
            <a:ext cx="1255567" cy="1245190"/>
          </a:xfrm>
          <a:prstGeom prst="ellipse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411760" y="439363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 Atlı Cirit </a:t>
            </a: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Ligi</a:t>
            </a:r>
            <a:endParaRPr lang="tr-T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0" b="20746"/>
          <a:stretch/>
        </p:blipFill>
        <p:spPr>
          <a:xfrm>
            <a:off x="3226668" y="5949280"/>
            <a:ext cx="2857500" cy="846161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5" y="119683"/>
            <a:ext cx="1224136" cy="1224136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099334"/>
              </p:ext>
            </p:extLst>
          </p:nvPr>
        </p:nvGraphicFramePr>
        <p:xfrm>
          <a:off x="1907704" y="3212976"/>
          <a:ext cx="5400600" cy="936104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555">
                <a:tc gridSpan="2">
                  <a:txBody>
                    <a:bodyPr/>
                    <a:lstStyle/>
                    <a:p>
                      <a:pPr marL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 </a:t>
                      </a:r>
                      <a:r>
                        <a:rPr lang="tr-TR" sz="1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Ekim 2016 </a:t>
                      </a:r>
                      <a:endParaRPr lang="tr-TR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549">
                <a:tc>
                  <a:txBody>
                    <a:bodyPr/>
                    <a:lstStyle/>
                    <a:p>
                      <a:pPr marL="1397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Müsabakanın Galibi</a:t>
                      </a:r>
                      <a:endParaRPr lang="tr-TR" sz="18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2. Müsabakanın Galibi</a:t>
                      </a:r>
                      <a:endParaRPr lang="tr-TR" sz="18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1302781" y="2037386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 Atlı Cirit Ligi Final Müsabakaları</a:t>
            </a:r>
          </a:p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29-30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Ekim 2016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tarihinde Ankara 75. Yıl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Hipodromunda yapılacak  Müsabakaların başlama saati: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10.00 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722261"/>
              </p:ext>
            </p:extLst>
          </p:nvPr>
        </p:nvGraphicFramePr>
        <p:xfrm>
          <a:off x="1907704" y="4404768"/>
          <a:ext cx="5400600" cy="913233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3682391685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368601517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marL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 </a:t>
                      </a:r>
                      <a:r>
                        <a:rPr lang="tr-TR" sz="1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Ekim 2016</a:t>
                      </a:r>
                      <a:endParaRPr lang="tr-TR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431018"/>
                  </a:ext>
                </a:extLst>
              </a:tr>
              <a:tr h="553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Müsabakanın Mağlubu</a:t>
                      </a:r>
                      <a:endParaRPr lang="tr-TR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488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Müsabakanın </a:t>
                      </a:r>
                      <a:r>
                        <a:rPr lang="tr-TR" sz="1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Mağlubu</a:t>
                      </a:r>
                      <a:endParaRPr lang="tr-TR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100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103</Words>
  <Application>Microsoft Office PowerPoint</Application>
  <PresentationFormat>Ekran Gösterisi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MİSAFİR</dc:creator>
  <cp:lastModifiedBy>ZGC</cp:lastModifiedBy>
  <cp:revision>22</cp:revision>
  <dcterms:created xsi:type="dcterms:W3CDTF">2016-07-21T14:05:18Z</dcterms:created>
  <dcterms:modified xsi:type="dcterms:W3CDTF">2016-10-04T07:44:53Z</dcterms:modified>
</cp:coreProperties>
</file>